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9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75" r:id="rId13"/>
    <p:sldId id="266" r:id="rId14"/>
    <p:sldId id="267" r:id="rId15"/>
    <p:sldId id="268" r:id="rId16"/>
    <p:sldId id="271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90"/>
  </p:normalViewPr>
  <p:slideViewPr>
    <p:cSldViewPr snapToGrid="0" snapToObjects="1">
      <p:cViewPr varScale="1">
        <p:scale>
          <a:sx n="81" d="100"/>
          <a:sy n="81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  <a:p>
            <a:pPr lvl="1"/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the most perishable and durable items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1D39-4EDA-446F-B60E-93FA626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7249" cy="1233842"/>
          </a:xfrm>
        </p:spPr>
        <p:txBody>
          <a:bodyPr/>
          <a:lstStyle/>
          <a:p>
            <a:r>
              <a:rPr lang="en-US" dirty="0"/>
              <a:t>Which is most popular product and least priced product based on sales?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A105-EE72-47BF-A9D9-35439AD3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12" y="4257040"/>
            <a:ext cx="6496050" cy="214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64A6D-615D-49A3-A9B3-C99FD079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" y="2076450"/>
            <a:ext cx="617220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0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0CA18A-4EA9-41D2-B682-0816C06EF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827" y="2898181"/>
            <a:ext cx="5220682" cy="37505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497717-2493-4DB1-8CE9-2B2E4B9FEC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72520" y="2898181"/>
            <a:ext cx="5452687" cy="37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059-5A5F-417B-B161-FBEB7C6B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AEA6-7EAC-430B-9629-328BECD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52562"/>
            <a:ext cx="118110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  <p:pic>
        <p:nvPicPr>
          <p:cNvPr id="18" name="Content Placeholder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2A2593-A996-466D-A11E-04B973E88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600580"/>
            <a:ext cx="5765800" cy="2719780"/>
          </a:xfrm>
        </p:spPr>
      </p:pic>
      <p:pic>
        <p:nvPicPr>
          <p:cNvPr id="22" name="Content Placeholder 21" descr="A close up of a device&#10;&#10;Description automatically generated">
            <a:extLst>
              <a:ext uri="{FF2B5EF4-FFF2-40B4-BE49-F238E27FC236}">
                <a16:creationId xmlns:a16="http://schemas.microsoft.com/office/drawing/2014/main" id="{314869FE-2AC5-495E-88FA-D7A820F71D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61100" y="3843580"/>
            <a:ext cx="5765800" cy="2719780"/>
          </a:xfr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998-F5B8-453D-817F-C60785F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92448" cy="1400530"/>
          </a:xfrm>
        </p:spPr>
        <p:txBody>
          <a:bodyPr/>
          <a:lstStyle/>
          <a:p>
            <a:r>
              <a:rPr lang="en-US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T- test to compare customers in California to customers in all cities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3E24ED-986A-4B7B-8E46-30FA1638B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0" y="2857658"/>
            <a:ext cx="10692449" cy="16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find the grocery market an interesting study. We hope to derive the insights that will help to FORECAST THE SALES MARKET AND In order to do THAT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sales  transaction by Product and Employee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{5440F44C-18BB-2149-94AB-05A74142EF0B}tf10001067</Template>
  <TotalTime>4301</TotalTime>
  <Words>319</Words>
  <Application>Microsoft Office PowerPoint</Application>
  <PresentationFormat>Widescreen</PresentationFormat>
  <Paragraphs>58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Which is most popular product and least priced product based on sales? </vt:lpstr>
      <vt:lpstr>Customers vs Cities  </vt:lpstr>
      <vt:lpstr>PowerPoint Presentation</vt:lpstr>
      <vt:lpstr>Number of customers per city distribution</vt:lpstr>
      <vt:lpstr>PowerPoint Presentation</vt:lpstr>
      <vt:lpstr>T- test to compare customers in California to customers in all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Sawant, Shailesh</dc:creator>
  <cp:lastModifiedBy>Himani Makode</cp:lastModifiedBy>
  <cp:revision>99</cp:revision>
  <dcterms:created xsi:type="dcterms:W3CDTF">2019-06-01T05:18:41Z</dcterms:created>
  <dcterms:modified xsi:type="dcterms:W3CDTF">2019-06-04T18:55:03Z</dcterms:modified>
</cp:coreProperties>
</file>